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268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269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270" r:id="rId50"/>
    <p:sldId id="273" r:id="rId51"/>
    <p:sldId id="284" r:id="rId52"/>
    <p:sldId id="283" r:id="rId53"/>
    <p:sldId id="285" r:id="rId54"/>
    <p:sldId id="286" r:id="rId55"/>
    <p:sldId id="287" r:id="rId56"/>
    <p:sldId id="288" r:id="rId57"/>
    <p:sldId id="276" r:id="rId58"/>
    <p:sldId id="289" r:id="rId59"/>
    <p:sldId id="290" r:id="rId60"/>
    <p:sldId id="291" r:id="rId61"/>
    <p:sldId id="292" r:id="rId62"/>
    <p:sldId id="274" r:id="rId63"/>
    <p:sldId id="293" r:id="rId64"/>
    <p:sldId id="294" r:id="rId65"/>
    <p:sldId id="295" r:id="rId66"/>
    <p:sldId id="296" r:id="rId67"/>
    <p:sldId id="297" r:id="rId68"/>
    <p:sldId id="275" r:id="rId69"/>
    <p:sldId id="277" r:id="rId70"/>
    <p:sldId id="278" r:id="rId71"/>
    <p:sldId id="279" r:id="rId72"/>
    <p:sldId id="280" r:id="rId73"/>
    <p:sldId id="281" r:id="rId74"/>
    <p:sldId id="298" r:id="rId75"/>
    <p:sldId id="271" r:id="rId76"/>
    <p:sldId id="272" r:id="rId7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DD23-860B-490B-B426-CF8A06786689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137F6-0AD0-4C06-833D-CBE908364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7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1C0B8-365D-439A-8822-4E14115CBE1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53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99D8-4455-4CB3-9D61-E5D172A51A3E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B424-2596-4FA9-835E-0CA6D6DA088B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72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1B42-2AC7-4823-B5CB-B4D283717F9C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63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54DC7-B892-43D4-98DA-BE73E6E14672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9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828B-7E09-43DC-8429-FB6E97FCD9C7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74EC-0BF7-4B51-84B3-0B0C37DB98B0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30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5F19-AD06-4AC3-851E-E8F19C03FA38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59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810C-3D64-4574-82EB-2BF335CAAEFC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4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6877-41A5-4976-9FD4-33E14974FE85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26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2AA5F-40AC-4703-9800-CFC3AFB1B116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2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FE6AC-9F5A-4065-AA7F-FEA36F3488B2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23D1B-2597-4641-ABAE-7D3F4CF02854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8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0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25.png"/><Relationship Id="rId3" Type="http://schemas.openxmlformats.org/officeDocument/2006/relationships/image" Target="../media/image103.png"/><Relationship Id="rId7" Type="http://schemas.openxmlformats.org/officeDocument/2006/relationships/image" Target="../media/image123.png"/><Relationship Id="rId12" Type="http://schemas.openxmlformats.org/officeDocument/2006/relationships/image" Target="../media/image12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15.png"/><Relationship Id="rId5" Type="http://schemas.openxmlformats.org/officeDocument/2006/relationships/image" Target="../media/image121.png"/><Relationship Id="rId10" Type="http://schemas.openxmlformats.org/officeDocument/2006/relationships/image" Target="../media/image110.png"/><Relationship Id="rId4" Type="http://schemas.openxmlformats.org/officeDocument/2006/relationships/image" Target="../media/image120.pn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0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91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103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26.png"/><Relationship Id="rId9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03.png"/><Relationship Id="rId7" Type="http://schemas.openxmlformats.org/officeDocument/2006/relationships/image" Target="../media/image153.png"/><Relationship Id="rId12" Type="http://schemas.openxmlformats.org/officeDocument/2006/relationships/image" Target="../media/image15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6.png"/><Relationship Id="rId5" Type="http://schemas.openxmlformats.org/officeDocument/2006/relationships/image" Target="../media/image151.png"/><Relationship Id="rId10" Type="http://schemas.openxmlformats.org/officeDocument/2006/relationships/image" Target="../media/image127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03.png"/><Relationship Id="rId7" Type="http://schemas.openxmlformats.org/officeDocument/2006/relationships/image" Target="../media/image16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3.png"/><Relationship Id="rId5" Type="http://schemas.openxmlformats.org/officeDocument/2006/relationships/image" Target="../media/image158.png"/><Relationship Id="rId10" Type="http://schemas.openxmlformats.org/officeDocument/2006/relationships/image" Target="../media/image162.png"/><Relationship Id="rId4" Type="http://schemas.openxmlformats.org/officeDocument/2006/relationships/image" Target="../media/image150.png"/><Relationship Id="rId9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03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26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03.png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5" Type="http://schemas.openxmlformats.org/officeDocument/2006/relationships/image" Target="../media/image175.png"/><Relationship Id="rId10" Type="http://schemas.openxmlformats.org/officeDocument/2006/relationships/image" Target="../media/image179.png"/><Relationship Id="rId4" Type="http://schemas.openxmlformats.org/officeDocument/2006/relationships/image" Target="../media/image150.png"/><Relationship Id="rId9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91.png"/><Relationship Id="rId7" Type="http://schemas.openxmlformats.org/officeDocument/2006/relationships/image" Target="../media/image167.png"/><Relationship Id="rId12" Type="http://schemas.openxmlformats.org/officeDocument/2006/relationships/image" Target="../media/image188.png"/><Relationship Id="rId2" Type="http://schemas.openxmlformats.org/officeDocument/2006/relationships/image" Target="../media/image182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7.png"/><Relationship Id="rId5" Type="http://schemas.openxmlformats.org/officeDocument/2006/relationships/image" Target="../media/image150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03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43.png"/><Relationship Id="rId7" Type="http://schemas.openxmlformats.org/officeDocument/2006/relationships/image" Target="../media/image19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1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43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43.png"/><Relationship Id="rId7" Type="http://schemas.openxmlformats.org/officeDocument/2006/relationships/image" Target="../media/image21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02.png"/><Relationship Id="rId9" Type="http://schemas.openxmlformats.org/officeDocument/2006/relationships/image" Target="../media/image2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9.png"/><Relationship Id="rId7" Type="http://schemas.openxmlformats.org/officeDocument/2006/relationships/image" Target="../media/image4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21.png"/><Relationship Id="rId10" Type="http://schemas.openxmlformats.org/officeDocument/2006/relationships/image" Target="../media/image224.png"/><Relationship Id="rId4" Type="http://schemas.openxmlformats.org/officeDocument/2006/relationships/image" Target="../media/image220.png"/><Relationship Id="rId9" Type="http://schemas.openxmlformats.org/officeDocument/2006/relationships/image" Target="../media/image2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43.png"/><Relationship Id="rId7" Type="http://schemas.openxmlformats.org/officeDocument/2006/relationships/image" Target="../media/image23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43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2" Type="http://schemas.openxmlformats.org/officeDocument/2006/relationships/image" Target="../media/image91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3" Type="http://schemas.openxmlformats.org/officeDocument/2006/relationships/image" Target="../media/image43.png"/><Relationship Id="rId21" Type="http://schemas.openxmlformats.org/officeDocument/2006/relationships/image" Target="../media/image273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" Type="http://schemas.openxmlformats.org/officeDocument/2006/relationships/image" Target="../media/image91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19" Type="http://schemas.openxmlformats.org/officeDocument/2006/relationships/image" Target="../media/image271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Relationship Id="rId22" Type="http://schemas.openxmlformats.org/officeDocument/2006/relationships/image" Target="../media/image2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18" Type="http://schemas.openxmlformats.org/officeDocument/2006/relationships/image" Target="../media/image289.png"/><Relationship Id="rId26" Type="http://schemas.openxmlformats.org/officeDocument/2006/relationships/image" Target="../media/image297.png"/><Relationship Id="rId3" Type="http://schemas.openxmlformats.org/officeDocument/2006/relationships/image" Target="../media/image43.png"/><Relationship Id="rId21" Type="http://schemas.openxmlformats.org/officeDocument/2006/relationships/image" Target="../media/image292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17" Type="http://schemas.openxmlformats.org/officeDocument/2006/relationships/image" Target="../media/image288.png"/><Relationship Id="rId25" Type="http://schemas.openxmlformats.org/officeDocument/2006/relationships/image" Target="../media/image296.png"/><Relationship Id="rId2" Type="http://schemas.openxmlformats.org/officeDocument/2006/relationships/image" Target="../media/image193.png"/><Relationship Id="rId16" Type="http://schemas.openxmlformats.org/officeDocument/2006/relationships/image" Target="../media/image287.png"/><Relationship Id="rId20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24" Type="http://schemas.openxmlformats.org/officeDocument/2006/relationships/image" Target="../media/image295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23" Type="http://schemas.openxmlformats.org/officeDocument/2006/relationships/image" Target="../media/image294.png"/><Relationship Id="rId10" Type="http://schemas.openxmlformats.org/officeDocument/2006/relationships/image" Target="../media/image281.png"/><Relationship Id="rId19" Type="http://schemas.openxmlformats.org/officeDocument/2006/relationships/image" Target="../media/image290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Relationship Id="rId22" Type="http://schemas.openxmlformats.org/officeDocument/2006/relationships/image" Target="../media/image2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9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0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2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347.png"/><Relationship Id="rId12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349.png"/><Relationship Id="rId5" Type="http://schemas.openxmlformats.org/officeDocument/2006/relationships/image" Target="../media/image346.png"/><Relationship Id="rId10" Type="http://schemas.microsoft.com/office/2007/relationships/hdphoto" Target="../media/hdphoto4.wdp"/><Relationship Id="rId4" Type="http://schemas.openxmlformats.org/officeDocument/2006/relationships/image" Target="../media/image300.png"/><Relationship Id="rId9" Type="http://schemas.openxmlformats.org/officeDocument/2006/relationships/image" Target="../media/image3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7060" y="8400963"/>
            <a:ext cx="1181130" cy="604462"/>
            <a:chOff x="5197060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7060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804601"/>
            <a:ext cx="10698977" cy="30061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5632" y="3438016"/>
            <a:ext cx="5906719" cy="6022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22" y="409250"/>
            <a:ext cx="9776337" cy="1674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369355" y="789088"/>
            <a:ext cx="27024425" cy="9227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199" y="0"/>
            <a:ext cx="16874033" cy="9755300"/>
            <a:chOff x="684199" y="0"/>
            <a:chExt cx="16874033" cy="9755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99" y="0"/>
              <a:ext cx="16874033" cy="9755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1056" y="9392148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5537" y="8400963"/>
            <a:ext cx="1181130" cy="604462"/>
            <a:chOff x="6905537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537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282535" cy="19326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0"/>
            <a:ext cx="18654945" cy="10531868"/>
            <a:chOff x="-228571" y="0"/>
            <a:chExt cx="18654945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0"/>
              <a:ext cx="18654945" cy="10531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582" y="0"/>
            <a:ext cx="18303297" cy="10285714"/>
            <a:chOff x="-17582" y="0"/>
            <a:chExt cx="1830329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582" y="0"/>
              <a:ext cx="1830329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20879"/>
            <a:chOff x="0" y="0"/>
            <a:chExt cx="18285714" cy="103208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20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59006" y="2057143"/>
            <a:ext cx="6171429" cy="6171429"/>
            <a:chOff x="6559006" y="2057143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9006" y="205714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624" y="2055236"/>
            <a:ext cx="5760382" cy="6175242"/>
            <a:chOff x="798624" y="2055236"/>
            <a:chExt cx="5760382" cy="617524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8624" y="2590015"/>
              <a:ext cx="2809573" cy="4034405"/>
              <a:chOff x="798624" y="2590015"/>
              <a:chExt cx="2809573" cy="403440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8624" y="2590015"/>
                <a:ext cx="2809573" cy="403440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330277" y="2158245"/>
              <a:ext cx="4228729" cy="6072233"/>
              <a:chOff x="2330277" y="2158245"/>
              <a:chExt cx="4228729" cy="60722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30277" y="2158245"/>
                <a:ext cx="4228729" cy="60722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6768" y="1879997"/>
              <a:ext cx="1713109" cy="115238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607" y="6679265"/>
              <a:ext cx="6444014" cy="2038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76398" y="2057143"/>
            <a:ext cx="3018231" cy="6171429"/>
            <a:chOff x="13376398" y="2057143"/>
            <a:chExt cx="3018231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6398" y="2057143"/>
              <a:ext cx="301823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3297" cy="10285714"/>
            <a:chOff x="0" y="0"/>
            <a:chExt cx="1830329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329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84" y="6375433"/>
            <a:ext cx="10193176" cy="1530755"/>
            <a:chOff x="-4784" y="6375433"/>
            <a:chExt cx="10193176" cy="1530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4" y="6375433"/>
              <a:ext cx="10193176" cy="1530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84" y="4853405"/>
            <a:ext cx="9235035" cy="1530755"/>
            <a:chOff x="-4784" y="4853405"/>
            <a:chExt cx="9235035" cy="1530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84" y="4853405"/>
              <a:ext cx="9235035" cy="1530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0181" y="3322650"/>
            <a:ext cx="8296847" cy="1530755"/>
            <a:chOff x="-30181" y="3322650"/>
            <a:chExt cx="8296847" cy="1530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181" y="3322650"/>
              <a:ext cx="8296847" cy="1530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784" y="1791894"/>
            <a:ext cx="7313310" cy="1530755"/>
            <a:chOff x="-4784" y="1791894"/>
            <a:chExt cx="7313310" cy="15307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84" y="1791894"/>
              <a:ext cx="7313310" cy="15307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169" y="6607561"/>
            <a:ext cx="6615127" cy="11238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7169" y="5077433"/>
            <a:ext cx="6560985" cy="11238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7169" y="3547306"/>
            <a:ext cx="5443965" cy="11238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169" y="2017177"/>
            <a:ext cx="5174480" cy="11143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952" y="447480"/>
            <a:ext cx="3859065" cy="1130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784" y="7906188"/>
            <a:ext cx="11151317" cy="1530755"/>
            <a:chOff x="-4784" y="7906188"/>
            <a:chExt cx="11151317" cy="15307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4" y="7906188"/>
              <a:ext cx="11151317" cy="15307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7169" y="8138318"/>
            <a:ext cx="5386823" cy="11238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2523910"/>
            <a:ext cx="6171429" cy="5237895"/>
            <a:chOff x="6057143" y="2523910"/>
            <a:chExt cx="6171429" cy="5237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2523910"/>
              <a:ext cx="6171429" cy="52378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6123" y="1202526"/>
            <a:ext cx="5778521" cy="5778521"/>
            <a:chOff x="2866123" y="1202526"/>
            <a:chExt cx="5778521" cy="5778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2866123" y="1202526"/>
              <a:ext cx="5778521" cy="5778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75" y="3828147"/>
            <a:ext cx="5629684" cy="5629684"/>
            <a:chOff x="9608775" y="3828147"/>
            <a:chExt cx="5629684" cy="56296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9608775" y="3828147"/>
              <a:ext cx="5629684" cy="56296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53239" y="3542559"/>
            <a:ext cx="2829658" cy="2668970"/>
            <a:chOff x="11953239" y="3542559"/>
            <a:chExt cx="2829658" cy="2668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53239" y="3542559"/>
              <a:ext cx="2829658" cy="2668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6315" y="1453246"/>
            <a:ext cx="2479352" cy="2141328"/>
            <a:chOff x="5606315" y="1453246"/>
            <a:chExt cx="2479352" cy="21413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6315" y="1453246"/>
              <a:ext cx="2479352" cy="21413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3391310" cy="1676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2756"/>
            <a:ext cx="16956949" cy="7716768"/>
            <a:chOff x="652575" y="1892756"/>
            <a:chExt cx="16956949" cy="77167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5" y="1892756"/>
              <a:ext cx="16956949" cy="7716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6795615" cy="1676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9759" y="1892756"/>
            <a:ext cx="15046195" cy="7717302"/>
            <a:chOff x="1619759" y="1892756"/>
            <a:chExt cx="15046195" cy="771730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9759" y="1892756"/>
              <a:ext cx="7270148" cy="3623833"/>
              <a:chOff x="1619759" y="1892756"/>
              <a:chExt cx="7270148" cy="3623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9759" y="1892756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3169" y="2501550"/>
              <a:ext cx="3638687" cy="120354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8668" y="3554125"/>
              <a:ext cx="4026138" cy="158932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619759" y="5986225"/>
              <a:ext cx="7270148" cy="3623833"/>
              <a:chOff x="1619759" y="5986225"/>
              <a:chExt cx="7270148" cy="36238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9759" y="5986225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3169" y="6595016"/>
              <a:ext cx="2194744" cy="105116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1049" y="7639973"/>
              <a:ext cx="4855051" cy="64340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04972" y="1892756"/>
              <a:ext cx="7260983" cy="3623833"/>
              <a:chOff x="9404972" y="1892756"/>
              <a:chExt cx="7260983" cy="36238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04972" y="1892756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8121" y="2501551"/>
              <a:ext cx="5707477" cy="10625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7716" y="3554125"/>
              <a:ext cx="3889861" cy="103319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404972" y="5986225"/>
              <a:ext cx="7260983" cy="3623833"/>
              <a:chOff x="9404972" y="5986225"/>
              <a:chExt cx="7260983" cy="362383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04972" y="5986225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52216" y="6595016"/>
              <a:ext cx="5099878" cy="106655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5811" y="7645687"/>
              <a:ext cx="4796137" cy="107807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188186" y="3804453"/>
              <a:ext cx="3909342" cy="3906970"/>
              <a:chOff x="7188186" y="3804453"/>
              <a:chExt cx="3909342" cy="390697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7188186" y="3804453"/>
                <a:ext cx="3909342" cy="390697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63144" y="4454887"/>
              <a:ext cx="3905939" cy="2541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3391310" cy="1647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3114" y="1892756"/>
            <a:ext cx="6171429" cy="4104519"/>
            <a:chOff x="10883114" y="1892756"/>
            <a:chExt cx="6171429" cy="41045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3114" y="1892756"/>
              <a:ext cx="6171429" cy="41045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006" y="2549364"/>
            <a:ext cx="9935117" cy="35273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005" y="5928706"/>
            <a:ext cx="12364023" cy="1365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9560" y="7200000"/>
            <a:ext cx="4744888" cy="6171429"/>
            <a:chOff x="-439560" y="7200000"/>
            <a:chExt cx="474488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39560" y="7200000"/>
              <a:ext cx="474488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5652" y="4641671"/>
            <a:ext cx="4669668" cy="6171429"/>
            <a:chOff x="12775652" y="4641671"/>
            <a:chExt cx="4669668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5652" y="4641671"/>
              <a:ext cx="4669668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3656" y="8938802"/>
            <a:ext cx="7969460" cy="82451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2292" y="8400963"/>
            <a:ext cx="1181130" cy="604462"/>
            <a:chOff x="8552292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2292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101583" cy="19516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072" y="1896457"/>
            <a:ext cx="7590313" cy="8170209"/>
            <a:chOff x="1025072" y="1896457"/>
            <a:chExt cx="7590313" cy="81702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072" y="1896457"/>
              <a:ext cx="7590313" cy="8170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58689" y="5775824"/>
            <a:ext cx="6171429" cy="3456000"/>
            <a:chOff x="10358689" y="5775824"/>
            <a:chExt cx="6171429" cy="3456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8689" y="5775824"/>
              <a:ext cx="6171429" cy="3456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3950" y="3495897"/>
            <a:ext cx="8920906" cy="1646960"/>
            <a:chOff x="8983950" y="3495897"/>
            <a:chExt cx="8920906" cy="16469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715986" y="3532304"/>
              <a:ext cx="7188870" cy="1520893"/>
              <a:chOff x="10715986" y="3532304"/>
              <a:chExt cx="7188870" cy="152089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715986" y="3532304"/>
                <a:ext cx="7188870" cy="152089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3010" y="3576791"/>
              <a:ext cx="3964389" cy="150974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983950" y="3495897"/>
              <a:ext cx="1465348" cy="1646960"/>
              <a:chOff x="8983950" y="3495897"/>
              <a:chExt cx="1465348" cy="16469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83950" y="3495897"/>
                <a:ext cx="1465348" cy="16469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197236" y="5160440"/>
            <a:ext cx="1892137" cy="1864670"/>
            <a:chOff x="15197236" y="5160440"/>
            <a:chExt cx="1892137" cy="18646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7236" y="5160440"/>
              <a:ext cx="1892137" cy="1864670"/>
              <a:chOff x="15197236" y="5160440"/>
              <a:chExt cx="1892137" cy="186467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5333347" y="5284987"/>
                <a:ext cx="1539330" cy="1385975"/>
                <a:chOff x="15333347" y="5284987"/>
                <a:chExt cx="1539330" cy="138597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900000">
                  <a:off x="15326551" y="5292245"/>
                  <a:ext cx="1745320" cy="1278291"/>
                </a:xfrm>
                <a:prstGeom prst="rect">
                  <a:avLst/>
                </a:prstGeom>
              </p:spPr>
            </p:pic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900000">
                  <a:off x="15356171" y="5532762"/>
                  <a:ext cx="1246675" cy="34680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366738" y="5335631"/>
                <a:ext cx="1553132" cy="1514288"/>
                <a:chOff x="15366738" y="5335631"/>
                <a:chExt cx="1553132" cy="151428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900000">
                  <a:off x="15366738" y="5335631"/>
                  <a:ext cx="1553132" cy="15142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5592454" y="5630787"/>
              <a:ext cx="1308195" cy="1272772"/>
              <a:chOff x="15592454" y="5630787"/>
              <a:chExt cx="1308195" cy="127277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20000">
                <a:off x="15596983" y="5619944"/>
                <a:ext cx="1333707" cy="117709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20000">
                <a:off x="16270389" y="5737668"/>
                <a:ext cx="1077655" cy="110878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20000">
              <a:off x="15294381" y="5652570"/>
              <a:ext cx="1377163" cy="419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2642799"/>
            <a:ext cx="5595044" cy="3625175"/>
            <a:chOff x="652575" y="2642799"/>
            <a:chExt cx="5595044" cy="36251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5" y="2642799"/>
              <a:ext cx="5595044" cy="3625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905" y="7427368"/>
            <a:ext cx="5524714" cy="2858346"/>
            <a:chOff x="722905" y="7427368"/>
            <a:chExt cx="5524714" cy="28583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905" y="7427368"/>
              <a:ext cx="5524714" cy="285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410" y="2642799"/>
            <a:ext cx="5647791" cy="3625175"/>
            <a:chOff x="617410" y="2642799"/>
            <a:chExt cx="5647791" cy="3625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410" y="2642799"/>
              <a:ext cx="5647791" cy="3625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322" y="7451267"/>
            <a:ext cx="5542297" cy="2705139"/>
            <a:chOff x="705322" y="7451267"/>
            <a:chExt cx="5542297" cy="27051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322" y="7451267"/>
              <a:ext cx="5542297" cy="27051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401" y="688594"/>
            <a:ext cx="3491395" cy="11327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3711" y="6838914"/>
            <a:ext cx="3488354" cy="6274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84848" y="2019178"/>
            <a:ext cx="2923525" cy="627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62099" y="2651068"/>
            <a:ext cx="6171429" cy="2396551"/>
            <a:chOff x="6462099" y="2651068"/>
            <a:chExt cx="6171429" cy="23965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2099" y="2651068"/>
              <a:ext cx="6171429" cy="2396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79681" y="2651068"/>
            <a:ext cx="6171429" cy="2396551"/>
            <a:chOff x="6479681" y="2651068"/>
            <a:chExt cx="6171429" cy="23965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79681" y="2651068"/>
              <a:ext cx="6171429" cy="23965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62099" y="5911283"/>
            <a:ext cx="6171429" cy="4070330"/>
            <a:chOff x="6462099" y="5911283"/>
            <a:chExt cx="6171429" cy="40703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62099" y="5911283"/>
              <a:ext cx="6171429" cy="40703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97264" y="5911283"/>
            <a:ext cx="6171429" cy="4070330"/>
            <a:chOff x="6497264" y="5911283"/>
            <a:chExt cx="6171429" cy="40703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97264" y="5911283"/>
              <a:ext cx="6171429" cy="40703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53247" y="2062613"/>
            <a:ext cx="3008135" cy="6274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3247" y="5322828"/>
            <a:ext cx="4880659" cy="7132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4077" y="2642799"/>
            <a:ext cx="5313725" cy="4723005"/>
            <a:chOff x="12884077" y="2642799"/>
            <a:chExt cx="5313725" cy="47230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4077" y="2642799"/>
              <a:ext cx="5313725" cy="47230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84077" y="2642799"/>
            <a:ext cx="5331308" cy="4723005"/>
            <a:chOff x="12884077" y="2642799"/>
            <a:chExt cx="5331308" cy="47230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84077" y="2642799"/>
              <a:ext cx="5331308" cy="47230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21408" y="2059825"/>
            <a:ext cx="4611535" cy="7132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11801" y="1895238"/>
            <a:ext cx="11535899" cy="2131136"/>
            <a:chOff x="5011801" y="1895238"/>
            <a:chExt cx="11535899" cy="213113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1801" y="1895238"/>
              <a:ext cx="11535899" cy="21311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11801" y="4377233"/>
            <a:ext cx="11535899" cy="2190776"/>
            <a:chOff x="5011801" y="4377233"/>
            <a:chExt cx="11535899" cy="21907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1801" y="4377233"/>
              <a:ext cx="11535899" cy="2190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1801" y="1877654"/>
            <a:ext cx="11535899" cy="2148719"/>
            <a:chOff x="5011801" y="1877654"/>
            <a:chExt cx="11535899" cy="21487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1801" y="1877654"/>
              <a:ext cx="11535899" cy="21487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11801" y="4377233"/>
            <a:ext cx="11535899" cy="2162679"/>
            <a:chOff x="5011801" y="4377233"/>
            <a:chExt cx="11535899" cy="21626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801" y="4377233"/>
              <a:ext cx="11535899" cy="21626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401" y="688594"/>
            <a:ext cx="3491395" cy="11327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0964" y="5262405"/>
            <a:ext cx="3488354" cy="6274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964" y="2638440"/>
            <a:ext cx="2923525" cy="6274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964" y="8251509"/>
            <a:ext cx="3008135" cy="627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45501" y="7066667"/>
            <a:ext cx="11502199" cy="2814652"/>
            <a:chOff x="5045501" y="7066667"/>
            <a:chExt cx="11502199" cy="28146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5501" y="7066667"/>
              <a:ext cx="11502199" cy="2814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11801" y="7031502"/>
            <a:ext cx="11535899" cy="2867399"/>
            <a:chOff x="5011801" y="7031502"/>
            <a:chExt cx="11535899" cy="28673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1801" y="7031502"/>
              <a:ext cx="11535899" cy="2867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9550" y="3126921"/>
            <a:ext cx="1350363" cy="12973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7965" y="5477246"/>
            <a:ext cx="4768563" cy="713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97238" y="1896457"/>
            <a:ext cx="7199912" cy="3654648"/>
            <a:chOff x="10297238" y="1896457"/>
            <a:chExt cx="7199912" cy="3654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7238" y="1896457"/>
              <a:ext cx="7199912" cy="3654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2057970"/>
            <a:ext cx="8018962" cy="3475553"/>
            <a:chOff x="652575" y="2057970"/>
            <a:chExt cx="8018962" cy="3475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575" y="2057970"/>
              <a:ext cx="8018962" cy="3475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2075553"/>
            <a:ext cx="8018962" cy="3457970"/>
            <a:chOff x="652575" y="2075553"/>
            <a:chExt cx="8018962" cy="34579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75" y="2075553"/>
              <a:ext cx="8018962" cy="3457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97238" y="1896457"/>
            <a:ext cx="7199912" cy="3637066"/>
            <a:chOff x="10297238" y="1896457"/>
            <a:chExt cx="7199912" cy="36370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7238" y="1896457"/>
              <a:ext cx="7199912" cy="36370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575" y="3250226"/>
            <a:ext cx="3077613" cy="891166"/>
            <a:chOff x="652575" y="3250226"/>
            <a:chExt cx="3077613" cy="8911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575" y="3250226"/>
              <a:ext cx="3077613" cy="8911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575" y="2075553"/>
            <a:ext cx="8054126" cy="3490110"/>
            <a:chOff x="652575" y="2075553"/>
            <a:chExt cx="8054126" cy="34901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575" y="2075553"/>
              <a:ext cx="8054126" cy="34901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2575" y="2075553"/>
            <a:ext cx="8018962" cy="3457970"/>
            <a:chOff x="652575" y="2075553"/>
            <a:chExt cx="8018962" cy="34579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75" y="2075553"/>
              <a:ext cx="8018962" cy="34579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7740" y="3462937"/>
            <a:ext cx="2811161" cy="510690"/>
            <a:chOff x="687740" y="3462937"/>
            <a:chExt cx="2811161" cy="5106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740" y="3462937"/>
              <a:ext cx="2811161" cy="5106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575" y="6351416"/>
            <a:ext cx="8054126" cy="2848584"/>
            <a:chOff x="652575" y="6351416"/>
            <a:chExt cx="8054126" cy="28485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575" y="6351416"/>
              <a:ext cx="8054126" cy="2848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2575" y="6351416"/>
            <a:ext cx="8018962" cy="2848584"/>
            <a:chOff x="652575" y="6351416"/>
            <a:chExt cx="8018962" cy="284858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575" y="6351416"/>
              <a:ext cx="8018962" cy="2848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7740" y="7511355"/>
            <a:ext cx="2811161" cy="385753"/>
            <a:chOff x="687740" y="7511355"/>
            <a:chExt cx="2811161" cy="3857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740" y="7511355"/>
              <a:ext cx="2811161" cy="38575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12251" y="9143723"/>
            <a:ext cx="4993830" cy="7132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314839" y="5619048"/>
            <a:ext cx="7182311" cy="4055988"/>
            <a:chOff x="10314839" y="5619048"/>
            <a:chExt cx="7182311" cy="405598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14839" y="5619048"/>
              <a:ext cx="7182311" cy="40559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15154" y="5619048"/>
            <a:ext cx="7181996" cy="4055988"/>
            <a:chOff x="10315154" y="5619048"/>
            <a:chExt cx="7181996" cy="405598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5154" y="5619048"/>
              <a:ext cx="7181996" cy="405598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37169" y="6772635"/>
            <a:ext cx="1350363" cy="1297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25722" y="3342412"/>
            <a:ext cx="6171429" cy="4622521"/>
            <a:chOff x="11325722" y="3342412"/>
            <a:chExt cx="6171429" cy="462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5722" y="3342412"/>
              <a:ext cx="6171429" cy="462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6095579"/>
            <a:ext cx="9266553" cy="3211235"/>
            <a:chOff x="652575" y="6095579"/>
            <a:chExt cx="9266553" cy="32112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575" y="6095579"/>
              <a:ext cx="9266553" cy="3211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6113161"/>
            <a:ext cx="9284135" cy="3246400"/>
            <a:chOff x="652575" y="6113161"/>
            <a:chExt cx="9284135" cy="32464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5" y="6113161"/>
              <a:ext cx="9284135" cy="32464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89092" y="3342412"/>
            <a:ext cx="6208059" cy="4622521"/>
            <a:chOff x="11289092" y="3342412"/>
            <a:chExt cx="6208059" cy="46225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9092" y="3342412"/>
              <a:ext cx="6208059" cy="46225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8409" y="4984387"/>
            <a:ext cx="1350363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61023" y="4979668"/>
            <a:ext cx="1426554" cy="14116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55852" y="8134871"/>
            <a:ext cx="4918973" cy="6560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2575" y="2242412"/>
            <a:ext cx="9284135" cy="3023522"/>
            <a:chOff x="652575" y="2242412"/>
            <a:chExt cx="9284135" cy="30235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575" y="2242412"/>
              <a:ext cx="9284135" cy="3023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575" y="1896457"/>
            <a:ext cx="9284135" cy="3369477"/>
            <a:chOff x="652575" y="1896457"/>
            <a:chExt cx="9284135" cy="33694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2575" y="1896457"/>
              <a:ext cx="9284135" cy="3369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7679280" cy="1655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3722" y="4163793"/>
            <a:ext cx="9393869" cy="1595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199" y="1896457"/>
            <a:ext cx="7213463" cy="7170397"/>
            <a:chOff x="684199" y="1896457"/>
            <a:chExt cx="7213463" cy="7170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199" y="1896457"/>
              <a:ext cx="7213463" cy="7170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246" y="418774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4993" y="2110425"/>
            <a:ext cx="6171429" cy="6064864"/>
            <a:chOff x="634993" y="2110425"/>
            <a:chExt cx="6171429" cy="6064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993" y="2110425"/>
              <a:ext cx="6171429" cy="6064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3051" y="5061003"/>
            <a:ext cx="8178469" cy="3107986"/>
            <a:chOff x="8443051" y="5061003"/>
            <a:chExt cx="8178469" cy="3107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3051" y="5061003"/>
              <a:ext cx="8178469" cy="310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2092989"/>
            <a:ext cx="6171429" cy="6099736"/>
            <a:chOff x="652575" y="2092989"/>
            <a:chExt cx="6171429" cy="6099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5" y="2092989"/>
              <a:ext cx="6171429" cy="6099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977" y="2148520"/>
            <a:ext cx="5970445" cy="1238610"/>
            <a:chOff x="835977" y="2148520"/>
            <a:chExt cx="5970445" cy="12386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977" y="2148520"/>
              <a:ext cx="5970445" cy="1238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3051" y="5043567"/>
            <a:ext cx="8178469" cy="3125422"/>
            <a:chOff x="8443051" y="5043567"/>
            <a:chExt cx="8178469" cy="3125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3051" y="5043567"/>
              <a:ext cx="8178469" cy="31254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6299" y="4444128"/>
            <a:ext cx="1350363" cy="12973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9701" y="8329857"/>
            <a:ext cx="5042763" cy="7132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59535" y="2148520"/>
            <a:ext cx="7082223" cy="2477219"/>
            <a:chOff x="8759535" y="2148520"/>
            <a:chExt cx="7082223" cy="24772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59535" y="2148520"/>
              <a:ext cx="7082223" cy="24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4076" y="2110571"/>
            <a:ext cx="8308331" cy="7454286"/>
            <a:chOff x="354076" y="2110571"/>
            <a:chExt cx="8308331" cy="745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076" y="2110571"/>
              <a:ext cx="8308331" cy="745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6494" y="2110571"/>
            <a:ext cx="8308331" cy="7454286"/>
            <a:chOff x="336494" y="2110571"/>
            <a:chExt cx="8308331" cy="745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494" y="2110571"/>
              <a:ext cx="8308331" cy="745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0659" y="5291831"/>
            <a:ext cx="8108139" cy="2724948"/>
            <a:chOff x="9740659" y="5291831"/>
            <a:chExt cx="8108139" cy="2724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0659" y="5291831"/>
              <a:ext cx="8108139" cy="27249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0659" y="5291831"/>
            <a:ext cx="8125722" cy="2724948"/>
            <a:chOff x="9740659" y="5291831"/>
            <a:chExt cx="8125722" cy="27249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0659" y="5291831"/>
              <a:ext cx="8125722" cy="27249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7344" y="4017677"/>
            <a:ext cx="1350363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5085" y="9508581"/>
            <a:ext cx="5092192" cy="713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88359" y="2678819"/>
            <a:ext cx="6259341" cy="2464038"/>
            <a:chOff x="10288359" y="2678819"/>
            <a:chExt cx="6259341" cy="24640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88359" y="2678819"/>
              <a:ext cx="6259341" cy="2464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3674" y="7182415"/>
            <a:ext cx="8108139" cy="1660027"/>
            <a:chOff x="353674" y="7182415"/>
            <a:chExt cx="8108139" cy="1660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674" y="7182415"/>
              <a:ext cx="8108139" cy="1660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3674" y="7182415"/>
            <a:ext cx="8125722" cy="1660027"/>
            <a:chOff x="353674" y="7182415"/>
            <a:chExt cx="8125722" cy="1660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674" y="7182415"/>
              <a:ext cx="8125722" cy="1660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0659" y="7182415"/>
            <a:ext cx="8108139" cy="1660027"/>
            <a:chOff x="9740659" y="7182415"/>
            <a:chExt cx="8108139" cy="1660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0659" y="7182415"/>
              <a:ext cx="8108139" cy="1660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0659" y="7182415"/>
            <a:ext cx="8125722" cy="1660027"/>
            <a:chOff x="9740659" y="7182415"/>
            <a:chExt cx="8125722" cy="1660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0659" y="7182415"/>
              <a:ext cx="8125722" cy="1660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27644" y="7313699"/>
            <a:ext cx="1353659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3870" y="8976402"/>
            <a:ext cx="5351297" cy="713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674" y="3060073"/>
            <a:ext cx="8178469" cy="2040253"/>
            <a:chOff x="353674" y="3060073"/>
            <a:chExt cx="8178469" cy="20402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74" y="3060073"/>
              <a:ext cx="8178469" cy="20402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674" y="3042637"/>
            <a:ext cx="8178469" cy="2057690"/>
            <a:chOff x="353674" y="3042637"/>
            <a:chExt cx="8178469" cy="20576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674" y="3042637"/>
              <a:ext cx="8178469" cy="20576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79521" y="3085167"/>
            <a:ext cx="8178469" cy="2057690"/>
            <a:chOff x="9579521" y="3085167"/>
            <a:chExt cx="8178469" cy="20576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79521" y="3085167"/>
              <a:ext cx="8178469" cy="20576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79521" y="3042637"/>
            <a:ext cx="8178469" cy="2057690"/>
            <a:chOff x="9579521" y="3042637"/>
            <a:chExt cx="8178469" cy="20576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9521" y="3042637"/>
              <a:ext cx="8178469" cy="20576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93867" y="5086581"/>
            <a:ext cx="5119735" cy="6846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40025" y="3321319"/>
            <a:ext cx="1353659" cy="12973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96723" y="5094200"/>
            <a:ext cx="3966259" cy="68464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01485" y="8984019"/>
            <a:ext cx="4197554" cy="71321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6457"/>
            <a:ext cx="7886353" cy="6394385"/>
            <a:chOff x="652575" y="1896457"/>
            <a:chExt cx="7886353" cy="6394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96457"/>
              <a:ext cx="7886353" cy="6394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1896457"/>
            <a:ext cx="7886353" cy="6394385"/>
            <a:chOff x="652575" y="1896457"/>
            <a:chExt cx="7886353" cy="6394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575" y="1896457"/>
              <a:ext cx="7886353" cy="6394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57" y="8418474"/>
            <a:ext cx="5162059" cy="713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8901" y="5858821"/>
            <a:ext cx="8125722" cy="2426510"/>
            <a:chOff x="9898901" y="5858821"/>
            <a:chExt cx="8125722" cy="24265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8901" y="5858821"/>
              <a:ext cx="8125722" cy="24265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3178" y="4426546"/>
            <a:ext cx="1350363" cy="12973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36996" y="5900366"/>
            <a:ext cx="8020227" cy="2320147"/>
            <a:chOff x="9936996" y="5900366"/>
            <a:chExt cx="8020227" cy="23201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6996" y="5900366"/>
              <a:ext cx="8020227" cy="2320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6000" y="2901099"/>
            <a:ext cx="6171429" cy="2280463"/>
            <a:chOff x="10626000" y="2901099"/>
            <a:chExt cx="6171429" cy="22804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6000" y="2901099"/>
              <a:ext cx="6171429" cy="22804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6306" y="4772966"/>
            <a:ext cx="5970445" cy="3517877"/>
            <a:chOff x="906306" y="4772966"/>
            <a:chExt cx="5970445" cy="35178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6306" y="4772966"/>
              <a:ext cx="5970445" cy="3517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92775" y="8281319"/>
            <a:ext cx="10004375" cy="1660027"/>
            <a:chOff x="7492775" y="8281319"/>
            <a:chExt cx="10004375" cy="1660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2775" y="8281319"/>
              <a:ext cx="10004375" cy="16600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2775" y="8281319"/>
            <a:ext cx="10004375" cy="1660027"/>
            <a:chOff x="7492775" y="8281319"/>
            <a:chExt cx="10004375" cy="1660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2775" y="8281319"/>
              <a:ext cx="10004375" cy="16600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400000">
            <a:off x="6224021" y="7938393"/>
            <a:ext cx="1353659" cy="1297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06674" y="4107519"/>
            <a:ext cx="8985934" cy="3845687"/>
            <a:chOff x="8506674" y="4107519"/>
            <a:chExt cx="8985934" cy="38456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6674" y="4107519"/>
              <a:ext cx="8985934" cy="3845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6674" y="4107519"/>
            <a:ext cx="8985934" cy="3848355"/>
            <a:chOff x="8506674" y="4107519"/>
            <a:chExt cx="8985934" cy="38483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6674" y="4107519"/>
              <a:ext cx="8985934" cy="3848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63074" y="6890891"/>
            <a:ext cx="265798" cy="169993"/>
            <a:chOff x="16363074" y="6890891"/>
            <a:chExt cx="265798" cy="1699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074" y="6890891"/>
              <a:ext cx="265798" cy="1699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80217" y="7250891"/>
            <a:ext cx="265798" cy="483223"/>
            <a:chOff x="16380217" y="7250891"/>
            <a:chExt cx="265798" cy="4832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80217" y="7250891"/>
              <a:ext cx="265798" cy="4832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7612" y="8137133"/>
            <a:ext cx="4965382" cy="7132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89663" y="2308911"/>
            <a:ext cx="8010600" cy="1084495"/>
            <a:chOff x="8489663" y="2308911"/>
            <a:chExt cx="8010600" cy="10844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9663" y="2308911"/>
              <a:ext cx="8010600" cy="10844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2575" y="2151952"/>
            <a:ext cx="7623041" cy="6041457"/>
            <a:chOff x="652575" y="2151952"/>
            <a:chExt cx="7623041" cy="60414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575" y="2151952"/>
              <a:ext cx="7623041" cy="60414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575" y="2095429"/>
            <a:ext cx="7623041" cy="6097980"/>
            <a:chOff x="652575" y="2095429"/>
            <a:chExt cx="7623041" cy="609798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575" y="2095429"/>
              <a:ext cx="7623041" cy="60979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3626" y="5617582"/>
            <a:ext cx="7501990" cy="1804591"/>
            <a:chOff x="773626" y="5617582"/>
            <a:chExt cx="7501990" cy="18045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3626" y="5617582"/>
              <a:ext cx="7501990" cy="1804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8009737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434" y="247600"/>
            <a:ext cx="3512328" cy="6625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2597" y="1756435"/>
            <a:ext cx="5219574" cy="14490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6268132"/>
            <a:ext cx="7270148" cy="3623833"/>
            <a:chOff x="9142857" y="6268132"/>
            <a:chExt cx="7270148" cy="36238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42857" y="6268132"/>
              <a:ext cx="7270148" cy="3623833"/>
              <a:chOff x="9142857" y="6268132"/>
              <a:chExt cx="7270148" cy="36238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42857" y="6268132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6268" y="6876923"/>
              <a:ext cx="3512468" cy="10606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0339" y="7918070"/>
              <a:ext cx="4504441" cy="1273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034" y="3021732"/>
            <a:ext cx="7270148" cy="3623833"/>
            <a:chOff x="1145034" y="3021732"/>
            <a:chExt cx="7270148" cy="36238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5034" y="3021732"/>
              <a:ext cx="7270148" cy="3623833"/>
              <a:chOff x="1145034" y="3021732"/>
              <a:chExt cx="7270148" cy="362383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034" y="3021732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8445" y="3630524"/>
              <a:ext cx="3512468" cy="105116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2516" y="4671672"/>
              <a:ext cx="4915098" cy="1860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47043" y="8400963"/>
            <a:ext cx="1181130" cy="604462"/>
            <a:chOff x="10347043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7043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035145" cy="1940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289509" cy="6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0571" y="2295914"/>
            <a:ext cx="7670935" cy="4618188"/>
            <a:chOff x="9530571" y="2295914"/>
            <a:chExt cx="7670935" cy="46181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65306" y="2295918"/>
              <a:ext cx="4673469" cy="1554050"/>
              <a:chOff x="11765306" y="2295918"/>
              <a:chExt cx="4673469" cy="15540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65306" y="2295918"/>
                <a:ext cx="4673469" cy="155405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7719" y="2113061"/>
              <a:ext cx="8488811" cy="4931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278540"/>
            <a:ext cx="9140272" cy="6066726"/>
            <a:chOff x="0" y="4278540"/>
            <a:chExt cx="9140272" cy="60667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5554492"/>
              <a:ext cx="6307580" cy="4790774"/>
              <a:chOff x="0" y="5554492"/>
              <a:chExt cx="6307580" cy="47907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5554492"/>
                <a:ext cx="6307580" cy="47907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199393" y="4278540"/>
              <a:ext cx="3940879" cy="2457411"/>
              <a:chOff x="5199393" y="4278540"/>
              <a:chExt cx="3940879" cy="245741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99393" y="4278540"/>
                <a:ext cx="3940879" cy="24574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009593" y="4862679"/>
              <a:ext cx="822728" cy="822728"/>
              <a:chOff x="6009593" y="4862679"/>
              <a:chExt cx="822728" cy="8227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80000">
                <a:off x="6009593" y="4862679"/>
                <a:ext cx="822728" cy="82272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862447" y="4374971"/>
              <a:ext cx="992515" cy="992515"/>
              <a:chOff x="6862447" y="4374971"/>
              <a:chExt cx="992515" cy="9925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20000">
                <a:off x="6862447" y="4374971"/>
                <a:ext cx="992515" cy="992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42544" y="5196675"/>
              <a:ext cx="666950" cy="584235"/>
              <a:chOff x="7742544" y="5196675"/>
              <a:chExt cx="666950" cy="58423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">
                <a:off x="7742544" y="5196675"/>
                <a:ext cx="666950" cy="5842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45422" y="4777207"/>
              <a:ext cx="243439" cy="368305"/>
              <a:chOff x="8145422" y="4777207"/>
              <a:chExt cx="243439" cy="3683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">
                <a:off x="8145422" y="4777207"/>
                <a:ext cx="243439" cy="3683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85020" y="5493905"/>
              <a:ext cx="243439" cy="368305"/>
              <a:chOff x="7085020" y="5493905"/>
              <a:chExt cx="243439" cy="3683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440000">
                <a:off x="7085020" y="5493905"/>
                <a:ext cx="243439" cy="3683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1396" y="4777207"/>
              <a:ext cx="243439" cy="368305"/>
              <a:chOff x="5831396" y="4777207"/>
              <a:chExt cx="243439" cy="36830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00000">
                <a:off x="5831396" y="4777207"/>
                <a:ext cx="243439" cy="3683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289509" cy="6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2169" y="2935254"/>
            <a:ext cx="8335418" cy="6009763"/>
            <a:chOff x="6542169" y="2935254"/>
            <a:chExt cx="8335418" cy="60097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6542169" y="2935254"/>
              <a:ext cx="8335418" cy="60097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00000">
            <a:off x="7065880" y="5437697"/>
            <a:ext cx="6020590" cy="26785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4889" y="2399192"/>
            <a:ext cx="3689167" cy="1319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92468" y="2668066"/>
            <a:ext cx="5682328" cy="882233"/>
            <a:chOff x="2992468" y="2668066"/>
            <a:chExt cx="5682328" cy="8822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09880" y="2740575"/>
              <a:ext cx="5662048" cy="388566"/>
              <a:chOff x="3009880" y="2740575"/>
              <a:chExt cx="5662048" cy="38856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09880" y="2740575"/>
                <a:ext cx="5662048" cy="3885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02608" y="2864953"/>
              <a:ext cx="5662048" cy="488458"/>
              <a:chOff x="3002608" y="2864953"/>
              <a:chExt cx="5662048" cy="4884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40000">
                <a:off x="3002608" y="2864953"/>
                <a:ext cx="5662048" cy="48845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92468" y="3029478"/>
              <a:ext cx="5662048" cy="457773"/>
              <a:chOff x="2992468" y="3029478"/>
              <a:chExt cx="5662048" cy="4577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92468" y="3029478"/>
                <a:ext cx="5662048" cy="45777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74644" y="3067630"/>
            <a:ext cx="3134529" cy="3134529"/>
            <a:chOff x="4874644" y="3067630"/>
            <a:chExt cx="3134529" cy="31345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">
              <a:off x="4874644" y="3067630"/>
              <a:ext cx="3134529" cy="3134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7948" y="4401880"/>
            <a:ext cx="7074958" cy="2932271"/>
            <a:chOff x="9637948" y="4401880"/>
            <a:chExt cx="7074958" cy="29322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88199" y="6745030"/>
              <a:ext cx="1895563" cy="589121"/>
              <a:chOff x="9888199" y="6745030"/>
              <a:chExt cx="1895563" cy="58912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888199" y="6745030"/>
                <a:ext cx="1895563" cy="58912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637948" y="5017460"/>
              <a:ext cx="5344909" cy="589121"/>
              <a:chOff x="9637948" y="5017460"/>
              <a:chExt cx="5344909" cy="5891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37948" y="5017460"/>
                <a:ext cx="5344909" cy="58912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5899" y="4329831"/>
              <a:ext cx="7158748" cy="3139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65453" y="3439995"/>
            <a:ext cx="4117708" cy="3405725"/>
            <a:chOff x="3965453" y="3439995"/>
            <a:chExt cx="4117708" cy="3405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5453" y="3439995"/>
              <a:ext cx="4117708" cy="34057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1335" y="1085449"/>
            <a:ext cx="3044870" cy="6625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3590" y="6373574"/>
            <a:ext cx="3216874" cy="3216874"/>
            <a:chOff x="1013590" y="6373574"/>
            <a:chExt cx="3216874" cy="32168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590" y="6373574"/>
              <a:ext cx="3216874" cy="3216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95799" y="3357374"/>
            <a:ext cx="2975383" cy="2975383"/>
            <a:chOff x="4495799" y="3357374"/>
            <a:chExt cx="2975383" cy="29753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5799" y="3357374"/>
              <a:ext cx="2975383" cy="29753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84192" y="2416435"/>
            <a:ext cx="1556531" cy="11330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5406" y="1589420"/>
            <a:ext cx="7854214" cy="5890661"/>
            <a:chOff x="2875406" y="1589420"/>
            <a:chExt cx="7854214" cy="58906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5406" y="1589420"/>
              <a:ext cx="7854214" cy="58906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3124" y="3156575"/>
            <a:ext cx="1088634" cy="128571"/>
            <a:chOff x="12053124" y="3156575"/>
            <a:chExt cx="1088634" cy="1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60000">
              <a:off x="12053124" y="3156575"/>
              <a:ext cx="1088634" cy="1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548" y="3827276"/>
            <a:ext cx="2248146" cy="55660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720604" cy="6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0497" y="2040818"/>
            <a:ext cx="12599550" cy="7941643"/>
            <a:chOff x="2840497" y="2040818"/>
            <a:chExt cx="12599550" cy="79416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0497" y="2040818"/>
              <a:ext cx="12599550" cy="7941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4670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2047481"/>
            <a:ext cx="12466770" cy="7888485"/>
            <a:chOff x="652575" y="2047481"/>
            <a:chExt cx="12466770" cy="78884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2047481"/>
              <a:ext cx="12466770" cy="78884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4120" y="3213251"/>
            <a:ext cx="6627556" cy="2103520"/>
            <a:chOff x="1474120" y="3213251"/>
            <a:chExt cx="6627556" cy="21035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120" y="3213251"/>
              <a:ext cx="6627556" cy="2103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390" y="3453024"/>
            <a:ext cx="8462831" cy="1623973"/>
            <a:chOff x="9321390" y="3453024"/>
            <a:chExt cx="8462831" cy="16239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321390" y="3453024"/>
              <a:ext cx="8462831" cy="1623973"/>
              <a:chOff x="9321390" y="3453024"/>
              <a:chExt cx="8462831" cy="162397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21390" y="3453024"/>
                <a:ext cx="8462831" cy="1623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11516" y="3717760"/>
              <a:ext cx="8069541" cy="1001842"/>
              <a:chOff x="9511516" y="3717760"/>
              <a:chExt cx="8069541" cy="100184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11516" y="3717760"/>
                <a:ext cx="8069541" cy="10018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305519" y="3832851"/>
            <a:ext cx="837338" cy="864318"/>
            <a:chOff x="8305519" y="3832851"/>
            <a:chExt cx="837338" cy="864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5519" y="3832851"/>
              <a:ext cx="837338" cy="864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6575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52998" y="2204090"/>
            <a:ext cx="7923292" cy="6482006"/>
            <a:chOff x="5152998" y="2204090"/>
            <a:chExt cx="7923292" cy="64820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2998" y="2204090"/>
              <a:ext cx="7923292" cy="64820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56348" y="8801059"/>
            <a:ext cx="1981365" cy="6681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3936" y="3890906"/>
            <a:ext cx="2931531" cy="13151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3765" y="7508848"/>
            <a:ext cx="870918" cy="870918"/>
            <a:chOff x="8693765" y="7508848"/>
            <a:chExt cx="870918" cy="8709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3765" y="7508848"/>
              <a:ext cx="870918" cy="8709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85043" y="5139467"/>
            <a:ext cx="870918" cy="870918"/>
            <a:chOff x="5485043" y="5139467"/>
            <a:chExt cx="870918" cy="870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5043" y="5139467"/>
              <a:ext cx="870918" cy="870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4350" y="6861793"/>
            <a:ext cx="870918" cy="870918"/>
            <a:chOff x="10674350" y="6861793"/>
            <a:chExt cx="870918" cy="8709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74350" y="6861793"/>
              <a:ext cx="870918" cy="8709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7352" y="5153574"/>
            <a:ext cx="870918" cy="870918"/>
            <a:chOff x="11937352" y="5153574"/>
            <a:chExt cx="870918" cy="870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37352" y="5153574"/>
              <a:ext cx="870918" cy="870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4751" y="6839321"/>
            <a:ext cx="870918" cy="870918"/>
            <a:chOff x="6734751" y="6839321"/>
            <a:chExt cx="870918" cy="8709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4751" y="6839321"/>
              <a:ext cx="870918" cy="8709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21399" y="7188788"/>
            <a:ext cx="2466451" cy="6681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03999" y="7132582"/>
            <a:ext cx="3175165" cy="6681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5150" y="5254866"/>
            <a:ext cx="2545184" cy="66815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09601" y="5254866"/>
            <a:ext cx="2506670" cy="6681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9430" y="1085449"/>
            <a:ext cx="5864670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1875211"/>
            <a:ext cx="15205428" cy="8050966"/>
            <a:chOff x="652575" y="1875211"/>
            <a:chExt cx="15205428" cy="80509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75211"/>
              <a:ext cx="15205428" cy="8050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0816" y="7737705"/>
            <a:ext cx="9627096" cy="430913"/>
            <a:chOff x="1540816" y="7737705"/>
            <a:chExt cx="9627096" cy="4309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0816" y="7737705"/>
              <a:ext cx="9627096" cy="4309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2081" y="6145199"/>
            <a:ext cx="14335922" cy="393443"/>
            <a:chOff x="1522081" y="6145199"/>
            <a:chExt cx="14335922" cy="39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2081" y="6145199"/>
              <a:ext cx="14335922" cy="39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2542420"/>
            <a:ext cx="13044661" cy="6608605"/>
            <a:chOff x="652575" y="2542420"/>
            <a:chExt cx="13044661" cy="66086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5" y="2542420"/>
              <a:ext cx="13044661" cy="66086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1335" y="1085449"/>
            <a:ext cx="5879909" cy="669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0000" y="7394444"/>
            <a:ext cx="12197236" cy="1756581"/>
            <a:chOff x="1500000" y="7394444"/>
            <a:chExt cx="12197236" cy="17565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000" y="7394444"/>
              <a:ext cx="12197236" cy="17565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6575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1896457"/>
            <a:ext cx="14381616" cy="7733690"/>
            <a:chOff x="652575" y="1896457"/>
            <a:chExt cx="14381616" cy="77336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96457"/>
              <a:ext cx="14381616" cy="77336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2653" y="4264567"/>
            <a:ext cx="8228069" cy="3153801"/>
            <a:chOff x="2132653" y="4264567"/>
            <a:chExt cx="8228069" cy="31538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2653" y="4264567"/>
              <a:ext cx="8228069" cy="3153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414632" cy="6625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23695" y="4646299"/>
            <a:ext cx="12438325" cy="2287586"/>
            <a:chOff x="2923695" y="4646299"/>
            <a:chExt cx="12438325" cy="22875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23695" y="4894349"/>
              <a:ext cx="12438325" cy="2011046"/>
              <a:chOff x="2923695" y="4894349"/>
              <a:chExt cx="12438325" cy="20110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23695" y="4894349"/>
                <a:ext cx="12438325" cy="20110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03389" y="4646299"/>
              <a:ext cx="12228571" cy="2287586"/>
              <a:chOff x="3003389" y="4646299"/>
              <a:chExt cx="12228571" cy="228758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03389" y="5089067"/>
                <a:ext cx="12225554" cy="1342765"/>
                <a:chOff x="3003389" y="5089067"/>
                <a:chExt cx="12225554" cy="134276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003389" y="5089067"/>
                  <a:ext cx="12225554" cy="1342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243804" y="4858818"/>
                <a:ext cx="1192118" cy="1192118"/>
                <a:chOff x="6243804" y="4858818"/>
                <a:chExt cx="1192118" cy="119211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43804" y="4858818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96941" y="4879124"/>
                <a:ext cx="1410282" cy="637748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8061542" y="5733885"/>
                <a:ext cx="1192118" cy="1192118"/>
                <a:chOff x="8061542" y="5733885"/>
                <a:chExt cx="1192118" cy="119211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061542" y="5733885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83485" y="6180201"/>
                <a:ext cx="1237310" cy="63774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9544504" y="4858818"/>
                <a:ext cx="1192118" cy="1192118"/>
                <a:chOff x="9544504" y="4858818"/>
                <a:chExt cx="1192118" cy="119211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544504" y="4858818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07488" y="4852555"/>
                <a:ext cx="1673510" cy="637748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0278213" y="5733885"/>
                <a:ext cx="1192118" cy="1192118"/>
                <a:chOff x="10278213" y="5733885"/>
                <a:chExt cx="1192118" cy="119211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278213" y="5733885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44933" y="6153636"/>
                <a:ext cx="1683034" cy="63774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2281353" y="4646299"/>
                <a:ext cx="1192118" cy="1192118"/>
                <a:chOff x="12281353" y="4646299"/>
                <a:chExt cx="1192118" cy="119211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281353" y="4646299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23137" y="4879121"/>
                <a:ext cx="1569368" cy="63774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05265" y="7205575"/>
            <a:ext cx="15075184" cy="2203885"/>
            <a:chOff x="1605265" y="7205575"/>
            <a:chExt cx="15075184" cy="22038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316436" y="7205575"/>
              <a:ext cx="9364013" cy="2203885"/>
              <a:chOff x="7316436" y="7205575"/>
              <a:chExt cx="9364013" cy="220388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7863189" y="7501068"/>
                <a:ext cx="7823649" cy="714261"/>
                <a:chOff x="7863189" y="7501068"/>
                <a:chExt cx="7823649" cy="71426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863189" y="7501068"/>
                  <a:ext cx="7823649" cy="71426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863189" y="8639029"/>
                <a:ext cx="7823649" cy="473029"/>
                <a:chOff x="7863189" y="8639029"/>
                <a:chExt cx="7823649" cy="47302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863189" y="8639029"/>
                  <a:ext cx="7823649" cy="47302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7316436" y="7205575"/>
                <a:ext cx="9364013" cy="2203885"/>
                <a:chOff x="7316436" y="7205575"/>
                <a:chExt cx="9364013" cy="2203885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316436" y="7205575"/>
                  <a:ext cx="9364013" cy="22038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5566802" y="7496464"/>
              <a:ext cx="1335854" cy="1623162"/>
              <a:chOff x="5566802" y="7496464"/>
              <a:chExt cx="1335854" cy="162316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66802" y="7496464"/>
                <a:ext cx="1335854" cy="162316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1935" y="7555684"/>
              <a:ext cx="3834187" cy="16040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30086" y="2357589"/>
            <a:ext cx="12425541" cy="1701511"/>
            <a:chOff x="2930086" y="2357589"/>
            <a:chExt cx="12425541" cy="170151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930086" y="2878147"/>
              <a:ext cx="3088655" cy="1173308"/>
              <a:chOff x="2930086" y="2878147"/>
              <a:chExt cx="3088655" cy="117330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30086" y="2878147"/>
                <a:ext cx="3088655" cy="1173308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73810" y="2301312"/>
              <a:ext cx="3282621" cy="667782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6327056" y="2878147"/>
              <a:ext cx="9020282" cy="1173308"/>
              <a:chOff x="6327056" y="2878147"/>
              <a:chExt cx="9020282" cy="117330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27056" y="2878147"/>
                <a:ext cx="9020282" cy="1173308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70780" y="2301312"/>
              <a:ext cx="2376430" cy="667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8009737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309756"/>
            <a:ext cx="6307143" cy="1789324"/>
            <a:chOff x="9142857" y="3309756"/>
            <a:chExt cx="6307143" cy="17893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309756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2970" y="3309756"/>
            <a:ext cx="5533799" cy="1805892"/>
            <a:chOff x="2412970" y="3309756"/>
            <a:chExt cx="5533799" cy="18058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3309756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7381" y="4030272"/>
            <a:ext cx="404991" cy="348292"/>
            <a:chOff x="8427381" y="4030272"/>
            <a:chExt cx="404991" cy="3482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4030272"/>
              <a:ext cx="404991" cy="348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5629250"/>
            <a:ext cx="6307143" cy="1789324"/>
            <a:chOff x="9142857" y="5629250"/>
            <a:chExt cx="6307143" cy="17893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5629250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12970" y="5629250"/>
            <a:ext cx="5533799" cy="1805892"/>
            <a:chOff x="2412970" y="5629250"/>
            <a:chExt cx="5533799" cy="18058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5629250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27381" y="6349766"/>
            <a:ext cx="404991" cy="348292"/>
            <a:chOff x="8427381" y="6349766"/>
            <a:chExt cx="404991" cy="3482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6349766"/>
              <a:ext cx="404991" cy="348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7948744"/>
            <a:ext cx="6307143" cy="1789324"/>
            <a:chOff x="9142857" y="7948744"/>
            <a:chExt cx="6307143" cy="17893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948744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27381" y="8669260"/>
            <a:ext cx="404991" cy="348292"/>
            <a:chOff x="8427381" y="8669260"/>
            <a:chExt cx="404991" cy="3482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8669260"/>
              <a:ext cx="404991" cy="3482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2473678"/>
            <a:ext cx="6137817" cy="256734"/>
            <a:chOff x="9142857" y="2473678"/>
            <a:chExt cx="6137817" cy="2567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473678"/>
              <a:ext cx="6137817" cy="2567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4639" y="1845633"/>
            <a:ext cx="2808564" cy="8739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6090" y="3445526"/>
            <a:ext cx="2797772" cy="6380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2271" y="3956209"/>
            <a:ext cx="5243662" cy="9808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647" y="3633632"/>
            <a:ext cx="1195211" cy="11731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0647" y="5862897"/>
            <a:ext cx="1290449" cy="11731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0647" y="8174107"/>
            <a:ext cx="1290449" cy="117314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524407" y="6022026"/>
            <a:ext cx="1027227" cy="1003772"/>
            <a:chOff x="16524407" y="6022026"/>
            <a:chExt cx="1027227" cy="100377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4407" y="6022026"/>
              <a:ext cx="1027227" cy="1003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29669" y="3629146"/>
            <a:ext cx="1016704" cy="993456"/>
            <a:chOff x="16529669" y="3629146"/>
            <a:chExt cx="1016704" cy="9934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29669" y="3629146"/>
              <a:ext cx="1016704" cy="9934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24407" y="8301737"/>
            <a:ext cx="1027227" cy="1003772"/>
            <a:chOff x="16524407" y="8301737"/>
            <a:chExt cx="1027227" cy="100377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4407" y="8301737"/>
              <a:ext cx="1027227" cy="10037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648916" y="4043163"/>
            <a:ext cx="706066" cy="269465"/>
            <a:chOff x="15648916" y="4043163"/>
            <a:chExt cx="706066" cy="26946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48916" y="4043163"/>
              <a:ext cx="706066" cy="2694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648916" y="6397463"/>
            <a:ext cx="706066" cy="269465"/>
            <a:chOff x="15648916" y="6397463"/>
            <a:chExt cx="706066" cy="26946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48916" y="6397463"/>
              <a:ext cx="706066" cy="2694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648916" y="8701575"/>
            <a:ext cx="706066" cy="269465"/>
            <a:chOff x="15648916" y="8701575"/>
            <a:chExt cx="706066" cy="2694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48916" y="8701575"/>
              <a:ext cx="706066" cy="2694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12970" y="7948744"/>
            <a:ext cx="5533799" cy="1805892"/>
            <a:chOff x="2412970" y="7948744"/>
            <a:chExt cx="5533799" cy="180589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7948744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592693" y="2473678"/>
            <a:ext cx="5354075" cy="256734"/>
            <a:chOff x="2592693" y="2473678"/>
            <a:chExt cx="5354075" cy="25673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2693" y="2473678"/>
              <a:ext cx="5354075" cy="25673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82742" y="1826898"/>
            <a:ext cx="2789517" cy="87399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17078" y="3811197"/>
            <a:ext cx="4209165" cy="81215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6084" y="5721976"/>
            <a:ext cx="2882077" cy="62847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22271" y="6275703"/>
            <a:ext cx="4871615" cy="98085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50244" y="8084514"/>
            <a:ext cx="3645820" cy="63800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22271" y="8595197"/>
            <a:ext cx="5262739" cy="98085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17078" y="6130687"/>
            <a:ext cx="4190869" cy="80263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217078" y="8431449"/>
            <a:ext cx="3725717" cy="8026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0442" y="8400963"/>
            <a:ext cx="1181130" cy="604462"/>
            <a:chOff x="12000442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0442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3" y="5227507"/>
            <a:ext cx="6187526" cy="1940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905000" y="1855304"/>
            <a:ext cx="14401800" cy="8382000"/>
            <a:chOff x="5924755" y="3817689"/>
            <a:chExt cx="5801410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755" y="3817689"/>
              <a:ext cx="5801410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77400" y="921042"/>
            <a:ext cx="767232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SHOPPING -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64117" y="3620118"/>
            <a:ext cx="4150021" cy="1610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2904" y="1596496"/>
            <a:ext cx="9527565" cy="5651946"/>
            <a:chOff x="1682904" y="1596496"/>
            <a:chExt cx="9527565" cy="56519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904" y="1596496"/>
              <a:ext cx="9527565" cy="565194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28029" y="7766934"/>
            <a:ext cx="9869873" cy="99870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77400" y="921042"/>
            <a:ext cx="767232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SHOPPING -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62" name="그룹 961"/>
          <p:cNvGrpSpPr/>
          <p:nvPr/>
        </p:nvGrpSpPr>
        <p:grpSpPr>
          <a:xfrm>
            <a:off x="7656701" y="1963128"/>
            <a:ext cx="10631298" cy="8323872"/>
            <a:chOff x="7656701" y="1963128"/>
            <a:chExt cx="10631298" cy="8323872"/>
          </a:xfrm>
        </p:grpSpPr>
        <p:sp>
          <p:nvSpPr>
            <p:cNvPr id="12" name="직사각형 11"/>
            <p:cNvSpPr/>
            <p:nvPr/>
          </p:nvSpPr>
          <p:spPr>
            <a:xfrm>
              <a:off x="7656701" y="1963128"/>
              <a:ext cx="10631298" cy="83238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961" name="그룹 960"/>
            <p:cNvGrpSpPr/>
            <p:nvPr/>
          </p:nvGrpSpPr>
          <p:grpSpPr>
            <a:xfrm>
              <a:off x="7779924" y="2914502"/>
              <a:ext cx="10462833" cy="6194526"/>
              <a:chOff x="7779924" y="2914502"/>
              <a:chExt cx="10462833" cy="619452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03331" y="5786173"/>
                <a:ext cx="2811903" cy="2762179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8315022" y="4070285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9" name="구름 모양 설명선 8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52745"/>
                    <a:gd name="adj2" fmla="val 50553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740451" y="3675845"/>
                  <a:ext cx="2501518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제품의 재고가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부족하면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7779924" y="7127813"/>
                <a:ext cx="2863926" cy="1981215"/>
                <a:chOff x="14632692" y="3196182"/>
                <a:chExt cx="2717036" cy="1913435"/>
              </a:xfrm>
            </p:grpSpPr>
            <p:sp>
              <p:nvSpPr>
                <p:cNvPr id="14" name="구름 모양 설명선 13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68912"/>
                    <a:gd name="adj2" fmla="val -36063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848210" y="3675846"/>
                  <a:ext cx="228600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고객이 돈이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부족하면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6" name="그룹 15"/>
              <p:cNvGrpSpPr/>
              <p:nvPr/>
            </p:nvGrpSpPr>
            <p:grpSpPr>
              <a:xfrm>
                <a:off x="11628753" y="2914502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17" name="구름 모양 설명선 16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4241"/>
                    <a:gd name="adj2" fmla="val 7942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4772013" y="3476499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주문하면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주문된 재고의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변화는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14942483" y="4070285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20" name="구름 모양 설명선 19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-64311"/>
                    <a:gd name="adj2" fmla="val 51548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4740451" y="3460401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주문하면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소유한 돈의 변화는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14897240" y="6625027"/>
                <a:ext cx="3345517" cy="2484000"/>
                <a:chOff x="14593100" y="3011010"/>
                <a:chExt cx="2927609" cy="2399019"/>
              </a:xfrm>
            </p:grpSpPr>
            <p:sp>
              <p:nvSpPr>
                <p:cNvPr id="24" name="구름 모양 설명선 23"/>
                <p:cNvSpPr/>
                <p:nvPr/>
              </p:nvSpPr>
              <p:spPr>
                <a:xfrm>
                  <a:off x="14593100" y="3011010"/>
                  <a:ext cx="2927609" cy="2399019"/>
                </a:xfrm>
                <a:prstGeom prst="cloudCallout">
                  <a:avLst>
                    <a:gd name="adj1" fmla="val -67545"/>
                    <a:gd name="adj2" fmla="val -2013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740451" y="3460401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데이터 입력을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좀더 간편하게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할 수 있을까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28" name="그룹 27"/>
          <p:cNvGrpSpPr/>
          <p:nvPr/>
        </p:nvGrpSpPr>
        <p:grpSpPr>
          <a:xfrm>
            <a:off x="3026943" y="2359725"/>
            <a:ext cx="1890772" cy="766426"/>
            <a:chOff x="3852170" y="2400300"/>
            <a:chExt cx="1890772" cy="766426"/>
          </a:xfrm>
        </p:grpSpPr>
        <p:sp>
          <p:nvSpPr>
            <p:cNvPr id="26" name="타원 25"/>
            <p:cNvSpPr/>
            <p:nvPr/>
          </p:nvSpPr>
          <p:spPr>
            <a:xfrm>
              <a:off x="3852170" y="2400300"/>
              <a:ext cx="1890772" cy="766426"/>
            </a:xfrm>
            <a:prstGeom prst="ellipse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66614" y="260673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?? ??"/>
                  <a:cs typeface="+mn-cs"/>
                </a:rPr>
                <a:t>고객 주문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?? ??"/>
                  <a:cs typeface="+mn-cs"/>
                </a:rPr>
                <a:t>!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?? ??"/>
                <a:cs typeface="+mn-cs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026943" y="3126151"/>
            <a:ext cx="1890772" cy="1287197"/>
            <a:chOff x="3859284" y="3108569"/>
            <a:chExt cx="1890772" cy="1287197"/>
          </a:xfrm>
        </p:grpSpPr>
        <p:grpSp>
          <p:nvGrpSpPr>
            <p:cNvPr id="30" name="그룹 29"/>
            <p:cNvGrpSpPr/>
            <p:nvPr/>
          </p:nvGrpSpPr>
          <p:grpSpPr>
            <a:xfrm>
              <a:off x="3859284" y="3629340"/>
              <a:ext cx="1890772" cy="766426"/>
              <a:chOff x="3852170" y="2400300"/>
              <a:chExt cx="1890772" cy="766426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05086" y="2598847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판매 상품</a:t>
                </a:r>
              </a:p>
            </p:txBody>
          </p:sp>
        </p:grpSp>
        <p:cxnSp>
          <p:nvCxnSpPr>
            <p:cNvPr id="48" name="직선 화살표 연결선 47"/>
            <p:cNvCxnSpPr>
              <a:stCxn id="26" idx="4"/>
              <a:endCxn id="31" idx="0"/>
            </p:cNvCxnSpPr>
            <p:nvPr/>
          </p:nvCxnSpPr>
          <p:spPr>
            <a:xfrm>
              <a:off x="4804670" y="3108569"/>
              <a:ext cx="0" cy="5207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9" name="그룹 978"/>
          <p:cNvGrpSpPr/>
          <p:nvPr/>
        </p:nvGrpSpPr>
        <p:grpSpPr>
          <a:xfrm>
            <a:off x="805601" y="4030135"/>
            <a:ext cx="6464905" cy="1781992"/>
            <a:chOff x="805601" y="4030135"/>
            <a:chExt cx="6464905" cy="1781992"/>
          </a:xfrm>
        </p:grpSpPr>
        <p:grpSp>
          <p:nvGrpSpPr>
            <p:cNvPr id="33" name="그룹 32"/>
            <p:cNvGrpSpPr/>
            <p:nvPr/>
          </p:nvGrpSpPr>
          <p:grpSpPr>
            <a:xfrm>
              <a:off x="805601" y="5029427"/>
              <a:ext cx="1890772" cy="766426"/>
              <a:chOff x="2520314" y="2732779"/>
              <a:chExt cx="1890772" cy="76642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2520314" y="2732779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065590" y="2931326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제  품</a:t>
                </a: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5379734" y="5019747"/>
              <a:ext cx="1890772" cy="766426"/>
              <a:chOff x="3909457" y="2723099"/>
              <a:chExt cx="1890772" cy="766426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909457" y="2723099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321736" y="2921646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사 업 자</a:t>
                </a:r>
              </a:p>
            </p:txBody>
          </p:sp>
        </p:grpSp>
        <p:cxnSp>
          <p:nvCxnSpPr>
            <p:cNvPr id="53" name="꺾인 연결선 52"/>
            <p:cNvCxnSpPr>
              <a:stCxn id="31" idx="2"/>
              <a:endCxn id="34" idx="0"/>
            </p:cNvCxnSpPr>
            <p:nvPr/>
          </p:nvCxnSpPr>
          <p:spPr>
            <a:xfrm rot="10800000" flipV="1">
              <a:off x="1750987" y="4030135"/>
              <a:ext cx="1275956" cy="99929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>
              <a:stCxn id="31" idx="6"/>
              <a:endCxn id="37" idx="0"/>
            </p:cNvCxnSpPr>
            <p:nvPr/>
          </p:nvCxnSpPr>
          <p:spPr>
            <a:xfrm>
              <a:off x="4917715" y="4030135"/>
              <a:ext cx="1407405" cy="98961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3026943" y="5045701"/>
              <a:ext cx="1890772" cy="766426"/>
              <a:chOff x="3852170" y="2400300"/>
              <a:chExt cx="1890772" cy="766426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397446" y="2598847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가  격</a:t>
                </a:r>
              </a:p>
            </p:txBody>
          </p:sp>
        </p:grpSp>
        <p:cxnSp>
          <p:nvCxnSpPr>
            <p:cNvPr id="974" name="직선 화살표 연결선 973"/>
            <p:cNvCxnSpPr>
              <a:stCxn id="31" idx="4"/>
              <a:endCxn id="43" idx="0"/>
            </p:cNvCxnSpPr>
            <p:nvPr/>
          </p:nvCxnSpPr>
          <p:spPr>
            <a:xfrm>
              <a:off x="3972329" y="4413348"/>
              <a:ext cx="0" cy="6323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0" name="그룹 979"/>
          <p:cNvGrpSpPr/>
          <p:nvPr/>
        </p:nvGrpSpPr>
        <p:grpSpPr>
          <a:xfrm>
            <a:off x="805600" y="5795853"/>
            <a:ext cx="1890772" cy="1432448"/>
            <a:chOff x="805600" y="5795853"/>
            <a:chExt cx="1890772" cy="1432448"/>
          </a:xfrm>
        </p:grpSpPr>
        <p:grpSp>
          <p:nvGrpSpPr>
            <p:cNvPr id="39" name="그룹 38"/>
            <p:cNvGrpSpPr/>
            <p:nvPr/>
          </p:nvGrpSpPr>
          <p:grpSpPr>
            <a:xfrm>
              <a:off x="805600" y="6461875"/>
              <a:ext cx="1890772" cy="766426"/>
              <a:chOff x="3852170" y="2400300"/>
              <a:chExt cx="1890772" cy="76642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264449" y="2598847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대 분 류</a:t>
                </a:r>
              </a:p>
            </p:txBody>
          </p:sp>
        </p:grpSp>
        <p:cxnSp>
          <p:nvCxnSpPr>
            <p:cNvPr id="976" name="직선 화살표 연결선 975"/>
            <p:cNvCxnSpPr>
              <a:stCxn id="34" idx="4"/>
              <a:endCxn id="40" idx="0"/>
            </p:cNvCxnSpPr>
            <p:nvPr/>
          </p:nvCxnSpPr>
          <p:spPr>
            <a:xfrm flipH="1">
              <a:off x="1750986" y="5795853"/>
              <a:ext cx="1" cy="6660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1" name="그룹 980"/>
          <p:cNvGrpSpPr/>
          <p:nvPr/>
        </p:nvGrpSpPr>
        <p:grpSpPr>
          <a:xfrm>
            <a:off x="805600" y="7228301"/>
            <a:ext cx="1890772" cy="1549374"/>
            <a:chOff x="805600" y="7228301"/>
            <a:chExt cx="1890772" cy="1549374"/>
          </a:xfrm>
        </p:grpSpPr>
        <p:grpSp>
          <p:nvGrpSpPr>
            <p:cNvPr id="45" name="그룹 44"/>
            <p:cNvGrpSpPr/>
            <p:nvPr/>
          </p:nvGrpSpPr>
          <p:grpSpPr>
            <a:xfrm>
              <a:off x="805600" y="8011249"/>
              <a:ext cx="1890772" cy="766426"/>
              <a:chOff x="3775151" y="2565168"/>
              <a:chExt cx="1890772" cy="76642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775151" y="2565168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187430" y="2763715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소 분 류</a:t>
                </a:r>
              </a:p>
            </p:txBody>
          </p:sp>
        </p:grpSp>
        <p:cxnSp>
          <p:nvCxnSpPr>
            <p:cNvPr id="978" name="직선 화살표 연결선 977"/>
            <p:cNvCxnSpPr>
              <a:stCxn id="40" idx="4"/>
              <a:endCxn id="46" idx="0"/>
            </p:cNvCxnSpPr>
            <p:nvPr/>
          </p:nvCxnSpPr>
          <p:spPr>
            <a:xfrm>
              <a:off x="1750986" y="7228301"/>
              <a:ext cx="0" cy="7829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8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82" name="슬라이드 번호 개체 틀 9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70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77455" y="1085807"/>
            <a:ext cx="73115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		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95400" y="3502744"/>
            <a:ext cx="12723741" cy="4028888"/>
            <a:chOff x="1678059" y="3476812"/>
            <a:chExt cx="11836072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059" y="3476812"/>
              <a:ext cx="11836072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626146" y="1896457"/>
            <a:ext cx="767232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SEQUENCE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3/25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018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9785" y="2821790"/>
            <a:ext cx="15666144" cy="6799025"/>
            <a:chOff x="1309785" y="2821790"/>
            <a:chExt cx="15666144" cy="67990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9785" y="2821790"/>
              <a:ext cx="15666144" cy="67990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4/25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42606" y="2953229"/>
            <a:ext cx="16800503" cy="5655742"/>
            <a:chOff x="742606" y="2953229"/>
            <a:chExt cx="16800503" cy="56557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606" y="2953229"/>
              <a:ext cx="16800503" cy="565574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5/25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30370" y="2789821"/>
            <a:ext cx="15824974" cy="7066094"/>
            <a:chOff x="1230370" y="2789821"/>
            <a:chExt cx="15824974" cy="70660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370" y="2789821"/>
              <a:ext cx="15824974" cy="706609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6/25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998" y="3173438"/>
            <a:ext cx="16475718" cy="6106830"/>
            <a:chOff x="904998" y="3173438"/>
            <a:chExt cx="16475718" cy="61068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98" y="3173438"/>
              <a:ext cx="16475718" cy="61068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7/25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8200" y="3623832"/>
            <a:ext cx="16475718" cy="2523938"/>
            <a:chOff x="838200" y="3623832"/>
            <a:chExt cx="16475718" cy="25239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623832"/>
              <a:ext cx="16475718" cy="25239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2575" y="2009262"/>
            <a:ext cx="556243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기초 사용자 등록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8/25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349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0274" y="2129552"/>
            <a:ext cx="6620925" cy="2573683"/>
            <a:chOff x="7380274" y="2129552"/>
            <a:chExt cx="6620925" cy="25736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0274" y="2129552"/>
              <a:ext cx="6620925" cy="257368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1125200" y="3563092"/>
            <a:ext cx="6171429" cy="5695208"/>
            <a:chOff x="11125200" y="3563092"/>
            <a:chExt cx="6171429" cy="56952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25200" y="3563092"/>
              <a:ext cx="6171429" cy="5695208"/>
              <a:chOff x="11129101" y="3416393"/>
              <a:chExt cx="6171429" cy="569520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29101" y="3416393"/>
                <a:ext cx="6171429" cy="5695208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11506200" y="8953500"/>
              <a:ext cx="3384492" cy="304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125200" y="5545292"/>
              <a:ext cx="3384492" cy="3602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4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6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9/25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20586" y="1945117"/>
            <a:ext cx="11451179" cy="6131716"/>
            <a:chOff x="6728472" y="1896457"/>
            <a:chExt cx="11451179" cy="6131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472" y="1896457"/>
              <a:ext cx="11451179" cy="6131716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891710" y="5448300"/>
            <a:ext cx="10383368" cy="4703124"/>
            <a:chOff x="7891710" y="5448300"/>
            <a:chExt cx="10383368" cy="47031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891710" y="5448300"/>
              <a:ext cx="10383368" cy="4703124"/>
              <a:chOff x="7796283" y="5142857"/>
              <a:chExt cx="10383368" cy="47031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96283" y="5142857"/>
                <a:ext cx="10383368" cy="4703124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8070163" y="9334500"/>
              <a:ext cx="8938844" cy="5290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070162" y="5866109"/>
              <a:ext cx="9455837" cy="5290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4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6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10/25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2" y="3212527"/>
            <a:ext cx="10279587" cy="6655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57" y="2794718"/>
            <a:ext cx="13941899" cy="30345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086600" y="1912993"/>
            <a:ext cx="10896600" cy="7131037"/>
            <a:chOff x="7374456" y="3155963"/>
            <a:chExt cx="10896600" cy="713103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456" y="3155963"/>
              <a:ext cx="10896600" cy="71310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826843" y="9830447"/>
              <a:ext cx="8938844" cy="3986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05622" y="5298273"/>
              <a:ext cx="10453778" cy="3986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1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2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3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11/25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5872" y="804706"/>
            <a:ext cx="14113971" cy="6449718"/>
            <a:chOff x="2085872" y="804706"/>
            <a:chExt cx="14113971" cy="64497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5872" y="804706"/>
              <a:ext cx="14113971" cy="64497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9249" y="7690173"/>
            <a:ext cx="7120098" cy="8686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6106" y="8724677"/>
            <a:ext cx="5114063" cy="43906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9" y="2583543"/>
            <a:ext cx="9107651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6" y="2954745"/>
            <a:ext cx="17726970" cy="450825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828800" y="5208871"/>
            <a:ext cx="16280296" cy="4352697"/>
            <a:chOff x="1828800" y="5208871"/>
            <a:chExt cx="16280296" cy="435269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779"/>
            <a:stretch/>
          </p:blipFill>
          <p:spPr>
            <a:xfrm>
              <a:off x="1828800" y="5208871"/>
              <a:ext cx="16280296" cy="433778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997607" y="8877299"/>
              <a:ext cx="8938844" cy="6842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94294" y="5466653"/>
              <a:ext cx="16114802" cy="6842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1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2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3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12/25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" y="2857500"/>
            <a:ext cx="10116664" cy="6610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150825"/>
            <a:ext cx="9984848" cy="578940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192112" y="2112913"/>
            <a:ext cx="8322218" cy="8099419"/>
            <a:chOff x="9192112" y="2112913"/>
            <a:chExt cx="8322218" cy="809941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113" y="2112913"/>
              <a:ext cx="8322217" cy="809941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9753600" y="9467746"/>
              <a:ext cx="4648200" cy="744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192112" y="6362700"/>
              <a:ext cx="7343287" cy="6364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63" y="2954745"/>
            <a:ext cx="13106400" cy="6269728"/>
          </a:xfrm>
          <a:prstGeom prst="rect">
            <a:avLst/>
          </a:prstGeom>
        </p:spPr>
      </p:pic>
      <p:grpSp>
        <p:nvGrpSpPr>
          <p:cNvPr id="13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4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13/25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0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8" y="2568634"/>
            <a:ext cx="6896317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12527"/>
            <a:ext cx="17706324" cy="450825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677400" y="7685993"/>
            <a:ext cx="8030912" cy="2133600"/>
            <a:chOff x="7924800" y="7505700"/>
            <a:chExt cx="8030912" cy="21336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9" t="72462" r="-447" b="7044"/>
            <a:stretch/>
          </p:blipFill>
          <p:spPr>
            <a:xfrm>
              <a:off x="7924800" y="7505700"/>
              <a:ext cx="8030912" cy="21336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305800" y="9258300"/>
              <a:ext cx="5047422" cy="381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2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3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4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14/25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2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"/>
            <a:ext cx="17022512" cy="104107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" y="1333500"/>
            <a:ext cx="150114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7124700"/>
            <a:ext cx="16002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3400" y="8634370"/>
            <a:ext cx="8534400" cy="547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58400" y="9438593"/>
            <a:ext cx="5047422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316200" y="2933700"/>
            <a:ext cx="5334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91000" y="4457700"/>
            <a:ext cx="826604" cy="332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15/25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874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87706" y="2806231"/>
            <a:ext cx="13111213" cy="7230388"/>
            <a:chOff x="487706" y="2806231"/>
            <a:chExt cx="13111213" cy="72303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2806231"/>
              <a:ext cx="13111213" cy="661024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9271530"/>
              <a:ext cx="8808694" cy="765089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777489" y="4297196"/>
            <a:ext cx="15305081" cy="4715202"/>
            <a:chOff x="1777489" y="4297196"/>
            <a:chExt cx="15305081" cy="471520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489" y="4297196"/>
              <a:ext cx="15305081" cy="471520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906922" y="5122879"/>
              <a:ext cx="14476078" cy="5477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6922" y="8651389"/>
              <a:ext cx="6398878" cy="2496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77488" y="4297196"/>
            <a:ext cx="15305081" cy="4892034"/>
            <a:chOff x="2807832" y="-2446017"/>
            <a:chExt cx="15305081" cy="48920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832" y="-2446017"/>
              <a:ext cx="15305081" cy="489203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129005" y="-1624756"/>
              <a:ext cx="14476078" cy="5404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97701" y="2009061"/>
              <a:ext cx="6398878" cy="2463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7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8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16/25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3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TRIGGER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4565"/>
            <a:ext cx="11953290" cy="7154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44" y="2781300"/>
            <a:ext cx="10394417" cy="5699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00715"/>
            <a:ext cx="14628135" cy="5777188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17/25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2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TRIGGER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6280"/>
            <a:ext cx="17486742" cy="4505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42" y="2278867"/>
            <a:ext cx="12733558" cy="71647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0" y="5007330"/>
            <a:ext cx="17748842" cy="4401522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18/25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54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9" y="3258107"/>
            <a:ext cx="14823879" cy="5238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939836"/>
            <a:ext cx="10640965" cy="6452295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19/25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8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39"/>
            <a:ext cx="17595953" cy="4920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6" y="4991100"/>
            <a:ext cx="16394198" cy="4620965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20/25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0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33565"/>
            <a:ext cx="17595953" cy="3015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5" y="6183078"/>
            <a:ext cx="16394198" cy="2519623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21/25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5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5410" y="1965589"/>
            <a:ext cx="8699031" cy="6788443"/>
            <a:chOff x="1741377" y="1988959"/>
            <a:chExt cx="8699031" cy="67884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377" y="1988959"/>
              <a:ext cx="8699031" cy="67884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410" y="831914"/>
            <a:ext cx="8083372" cy="11109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2200" y="810379"/>
            <a:ext cx="6168429" cy="11109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84677" y="2598563"/>
            <a:ext cx="2373724" cy="1139486"/>
          </a:xfrm>
          <a:prstGeom prst="rect">
            <a:avLst/>
          </a:prstGeom>
        </p:spPr>
      </p:pic>
      <p:pic>
        <p:nvPicPr>
          <p:cNvPr id="1026" name="Picture 2" descr="Zero Balance Account (ZBA): What Is It – Forbes Advisor">
            <a:extLst>
              <a:ext uri="{FF2B5EF4-FFF2-40B4-BE49-F238E27FC236}">
                <a16:creationId xmlns:a16="http://schemas.microsoft.com/office/drawing/2014/main" id="{A2F5D50A-AD78-FB72-6511-0DDDF903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4152900"/>
            <a:ext cx="6604525" cy="371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49" y="3086100"/>
            <a:ext cx="12573000" cy="6648189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22/25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853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13132"/>
            <a:ext cx="15856609" cy="5562600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23/25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842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22018"/>
            <a:ext cx="15856609" cy="5544827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24/25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48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8065"/>
            <a:ext cx="18288000" cy="7902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063006" y="2680346"/>
            <a:ext cx="3625346" cy="3476986"/>
            <a:chOff x="2721428" y="2885714"/>
            <a:chExt cx="3700000" cy="3700000"/>
          </a:xfrm>
          <a:solidFill>
            <a:schemeClr val="accent3">
              <a:lumMod val="20000"/>
              <a:lumOff val="80000"/>
            </a:schemeClr>
          </a:solidFill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428" y="2885714"/>
              <a:ext cx="3700000" cy="3700000"/>
            </a:xfrm>
            <a:prstGeom prst="rect">
              <a:avLst/>
            </a:prstGeom>
            <a:grpFill/>
          </p:spPr>
        </p:pic>
      </p:grpSp>
      <p:sp>
        <p:nvSpPr>
          <p:cNvPr id="22" name="Object 22"/>
          <p:cNvSpPr txBox="1"/>
          <p:nvPr/>
        </p:nvSpPr>
        <p:spPr>
          <a:xfrm>
            <a:off x="1192006" y="332980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05. 자체 평가 의견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10223" y="4003340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테이블 정규화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324" y="2285026"/>
            <a:ext cx="4238207" cy="423820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075931" y="4355576"/>
            <a:ext cx="5987858" cy="4321388"/>
            <a:chOff x="6075931" y="4355576"/>
            <a:chExt cx="5987858" cy="432138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191011" y="4355576"/>
              <a:ext cx="5872778" cy="4321388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49" idx="1"/>
            </p:cNvCxnSpPr>
            <p:nvPr/>
          </p:nvCxnSpPr>
          <p:spPr>
            <a:xfrm flipH="1">
              <a:off x="6075931" y="4404131"/>
              <a:ext cx="5933814" cy="4272833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bject 15"/>
          <p:cNvSpPr txBox="1"/>
          <p:nvPr/>
        </p:nvSpPr>
        <p:spPr>
          <a:xfrm>
            <a:off x="12009745" y="3988632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주문 취소 기능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92" y="6894120"/>
            <a:ext cx="3392880" cy="3392880"/>
          </a:xfrm>
          <a:prstGeom prst="rect">
            <a:avLst/>
          </a:prstGeom>
        </p:spPr>
      </p:pic>
      <p:sp>
        <p:nvSpPr>
          <p:cNvPr id="51" name="Object 15"/>
          <p:cNvSpPr txBox="1"/>
          <p:nvPr/>
        </p:nvSpPr>
        <p:spPr>
          <a:xfrm>
            <a:off x="1328675" y="7780511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복잡한 수식 단순화와 분리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15" y="6412201"/>
            <a:ext cx="3596824" cy="3596824"/>
          </a:xfrm>
          <a:prstGeom prst="rect">
            <a:avLst/>
          </a:prstGeom>
        </p:spPr>
      </p:pic>
      <p:sp>
        <p:nvSpPr>
          <p:cNvPr id="55" name="Object 15"/>
          <p:cNvSpPr txBox="1"/>
          <p:nvPr/>
        </p:nvSpPr>
        <p:spPr>
          <a:xfrm>
            <a:off x="12037819" y="7767970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여러 품목 주문 문제 해결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111192" y="4404131"/>
            <a:ext cx="3993359" cy="3993359"/>
            <a:chOff x="11176629" y="5530153"/>
            <a:chExt cx="3993359" cy="399335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76629" y="5530153"/>
              <a:ext cx="3993359" cy="3993359"/>
              <a:chOff x="11176629" y="5530153"/>
              <a:chExt cx="3993359" cy="399335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176629" y="5530153"/>
                <a:ext cx="3993359" cy="399335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116" y="5715568"/>
              <a:ext cx="3578142" cy="3578142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25/25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199" y="0"/>
            <a:ext cx="16874033" cy="9755300"/>
            <a:chOff x="684199" y="0"/>
            <a:chExt cx="16874033" cy="9755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99" y="0"/>
              <a:ext cx="16874033" cy="9755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1056" y="9392148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7772" y="3269270"/>
            <a:ext cx="7341120" cy="1759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9993" y="6239116"/>
            <a:ext cx="4304468" cy="8747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1287" y="2289292"/>
            <a:ext cx="7794385" cy="5937077"/>
            <a:chOff x="1111287" y="2289292"/>
            <a:chExt cx="7794385" cy="59370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287" y="2289292"/>
              <a:ext cx="7794385" cy="59370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003" y="802658"/>
            <a:ext cx="5507315" cy="1126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7284" y="2283512"/>
            <a:ext cx="7450640" cy="5937077"/>
            <a:chOff x="9717284" y="2283512"/>
            <a:chExt cx="7450640" cy="59370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7284" y="2283512"/>
              <a:ext cx="7450640" cy="59370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84225" y="813205"/>
            <a:ext cx="6632239" cy="12538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10010918" cy="16689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199" y="1896457"/>
            <a:ext cx="7213463" cy="7170397"/>
            <a:chOff x="684199" y="1896457"/>
            <a:chExt cx="7213463" cy="71703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199" y="1896457"/>
              <a:ext cx="7213463" cy="717039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4085" y="4147476"/>
            <a:ext cx="9361782" cy="2454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330</Words>
  <Application>Microsoft Office PowerPoint</Application>
  <PresentationFormat>사용자 지정</PresentationFormat>
  <Paragraphs>135</Paragraphs>
  <Slides>75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6" baseType="lpstr">
      <vt:lpstr>?? ??</vt:lpstr>
      <vt:lpstr>HY바다L</vt:lpstr>
      <vt:lpstr>Noto Sans CJK KR Medium</vt:lpstr>
      <vt:lpstr>THELuxGoEB</vt:lpstr>
      <vt:lpstr>THELuxGoM</vt:lpstr>
      <vt:lpstr>THELuxGoR</vt:lpstr>
      <vt:lpstr>맑은 고딕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freelcove@gmail.com</cp:lastModifiedBy>
  <cp:revision>6</cp:revision>
  <dcterms:created xsi:type="dcterms:W3CDTF">2023-04-07T14:23:42Z</dcterms:created>
  <dcterms:modified xsi:type="dcterms:W3CDTF">2023-04-07T06:01:14Z</dcterms:modified>
</cp:coreProperties>
</file>